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7" autoAdjust="0"/>
    <p:restoredTop sz="94660"/>
  </p:normalViewPr>
  <p:slideViewPr>
    <p:cSldViewPr>
      <p:cViewPr varScale="1">
        <p:scale>
          <a:sx n="83" d="100"/>
          <a:sy n="83" d="100"/>
        </p:scale>
        <p:origin x="-135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884AB9-0765-4A68-A875-441FB197C046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D11381-688B-469A-8674-05F15645D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4AB9-0765-4A68-A875-441FB197C046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1381-688B-469A-8674-05F15645D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4AB9-0765-4A68-A875-441FB197C046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1381-688B-469A-8674-05F15645D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4AB9-0765-4A68-A875-441FB197C046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1381-688B-469A-8674-05F15645DB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4AB9-0765-4A68-A875-441FB197C046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1381-688B-469A-8674-05F15645DB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4AB9-0765-4A68-A875-441FB197C046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1381-688B-469A-8674-05F15645DB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4AB9-0765-4A68-A875-441FB197C046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1381-688B-469A-8674-05F15645D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4AB9-0765-4A68-A875-441FB197C046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1381-688B-469A-8674-05F15645DB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4AB9-0765-4A68-A875-441FB197C046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1381-688B-469A-8674-05F15645D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9884AB9-0765-4A68-A875-441FB197C046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1381-688B-469A-8674-05F15645D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884AB9-0765-4A68-A875-441FB197C046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D11381-688B-469A-8674-05F15645DB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9884AB9-0765-4A68-A875-441FB197C046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D11381-688B-469A-8674-05F15645D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Squares and Square Roots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Grade 8- Chapter 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85860"/>
            <a:ext cx="8749481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27568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574" y="1785926"/>
            <a:ext cx="9114425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717303" cy="130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908" y="1571612"/>
            <a:ext cx="9112065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500042"/>
            <a:ext cx="7173999" cy="5058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8294057" cy="1076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504928"/>
            <a:ext cx="7892503" cy="5353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191</TotalTime>
  <Words>10</Words>
  <Application>Microsoft Office PowerPoint</Application>
  <PresentationFormat>On-screen Show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Squares and Square Roots</vt:lpstr>
      <vt:lpstr>Practice Problems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Squares and Square Roots</dc:title>
  <dc:creator>Shanthidevi</dc:creator>
  <cp:lastModifiedBy>Unknown User</cp:lastModifiedBy>
  <cp:revision>25</cp:revision>
  <dcterms:created xsi:type="dcterms:W3CDTF">2020-05-08T03:47:30Z</dcterms:created>
  <dcterms:modified xsi:type="dcterms:W3CDTF">2020-07-12T13:01:49Z</dcterms:modified>
</cp:coreProperties>
</file>